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6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B4CC990-A49A-0AE2-1054-0AB4E45903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AC01C70D-BCCD-C3D4-AB20-FFCA984936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CF5E6A4-B00F-2245-7C31-691915A49B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330D8-B0F1-4AD0-B4C0-1CD4B8B9D64F}" type="datetimeFigureOut">
              <a:rPr lang="it-IT" smtClean="0"/>
              <a:t>15/10/2026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B9C5AD6-0C3B-E96D-D3D5-BEDC83784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FD63E15-B0E2-BCB9-71CE-2D38E28E8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C3F68-852F-4B1F-B324-3D56E4134CE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82007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454B7C9-1A09-AF4E-AB08-B4F4B2DD8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A4DCA30-DA9D-E017-C20A-529E62CA97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69A521C-6AD6-58C6-9A76-9E7A274FA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330D8-B0F1-4AD0-B4C0-1CD4B8B9D64F}" type="datetimeFigureOut">
              <a:rPr lang="it-IT" smtClean="0"/>
              <a:t>15/10/2026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E02B3AB-B594-6C35-0E90-BE56A0C59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59FA1BD-F21E-AB46-BD0C-5DD3AFB45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C3F68-852F-4B1F-B324-3D56E4134CE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71582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834EA86-739F-783E-39DA-B33EE05A2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BDA143C-A846-C478-27B9-C7BD3624F3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2548D6B-84DF-DFD4-3E03-929F921E9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330D8-B0F1-4AD0-B4C0-1CD4B8B9D64F}" type="datetimeFigureOut">
              <a:rPr lang="it-IT" smtClean="0"/>
              <a:t>15/10/2026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D1D11C4-9979-6B9A-F178-B18C7C11F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E908FBD-A365-00F6-AD86-3425B2883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C3F68-852F-4B1F-B324-3D56E4134CE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80071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E62F54E-C197-34C4-7C7A-DD1C60176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71ACDED-B2A2-0EF7-1E65-5F5739BCC9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39172893-989B-1269-496D-23A53192D7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59538E5-4CAF-9DD1-7E87-0B02FA9DB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330D8-B0F1-4AD0-B4C0-1CD4B8B9D64F}" type="datetimeFigureOut">
              <a:rPr lang="it-IT" smtClean="0"/>
              <a:t>15/10/2026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E2F1287-4D73-29A0-A949-8457D51E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BB4845D-5DA4-58FA-48E8-43F889110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C3F68-852F-4B1F-B324-3D56E4134CE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54286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660A752-2125-72C8-4107-B661C4668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8AD2867-B3E9-E406-D9BC-5B560DB4CC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CB5B59CA-D096-4CC1-7381-56B2B3046E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025C6842-60EB-067E-E210-EF12B6A658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4FCF21CD-9289-D879-7C82-736BEA9762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450FBBDB-3088-0254-1F8C-6F3E4CBE2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330D8-B0F1-4AD0-B4C0-1CD4B8B9D64F}" type="datetimeFigureOut">
              <a:rPr lang="it-IT" smtClean="0"/>
              <a:t>15/10/2026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E51E6918-6B4B-55DD-4F23-B2F97EEDF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5F1FD61D-B586-AC8E-4B06-6C160B41B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C3F68-852F-4B1F-B324-3D56E4134CE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2308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B9EC6BD-3D90-7C9F-A827-08AACFC6C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C63263FD-811C-ECAC-6199-5EE0C80A6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330D8-B0F1-4AD0-B4C0-1CD4B8B9D64F}" type="datetimeFigureOut">
              <a:rPr lang="it-IT" smtClean="0"/>
              <a:t>15/10/2026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3E1066D-50B8-6509-5BA3-D1A51A289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51B774B-3DA3-8BF6-ADDE-983A1F023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C3F68-852F-4B1F-B324-3D56E4134CE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65355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23D86CB4-0B73-2E2B-5598-1E63855862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330D8-B0F1-4AD0-B4C0-1CD4B8B9D64F}" type="datetimeFigureOut">
              <a:rPr lang="it-IT" smtClean="0"/>
              <a:t>15/10/2026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EC6B3947-3E89-DBA9-D7CC-ACA7500B62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4A9A1E4-2BB1-ACB7-7CEC-73FFB9DBC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C3F68-852F-4B1F-B324-3D56E4134CE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634683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670C6F3-8B8A-1AD0-F0F1-1C9E486F6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912E550-610C-B46B-0F08-51E66F860B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C21BAB6-BDC6-4730-B8DC-2071295C8E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97F012B-4A1E-4BF3-C822-D816FEF314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330D8-B0F1-4AD0-B4C0-1CD4B8B9D64F}" type="datetimeFigureOut">
              <a:rPr lang="it-IT" smtClean="0"/>
              <a:t>15/10/2026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BB02D54-49E9-B7AC-5158-608ECE005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CF20FE8-85B4-CB68-89CF-3E1D892D9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C3F68-852F-4B1F-B324-3D56E4134CE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65259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9C8BE22-0124-9F3F-2EAA-B875DC176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EC62160E-A8E8-1F99-F469-F743C6443A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3FF71DE5-189E-D2AB-7824-9E67E13F97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A5345E0-31E1-946A-793D-1DB87DED2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330D8-B0F1-4AD0-B4C0-1CD4B8B9D64F}" type="datetimeFigureOut">
              <a:rPr lang="it-IT" smtClean="0"/>
              <a:t>15/10/2026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56862B5-E63E-B2E6-F4A3-E50F4A2A7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1E9F1A7-E20E-8063-B4DE-9DC841F7A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C3F68-852F-4B1F-B324-3D56E4134CE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000601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4E7532E-E823-C443-5835-F227969CF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35E15B36-4D79-FD86-8B0F-608BE3FB42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1AF165C-47C6-1443-63C9-A86702A163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330D8-B0F1-4AD0-B4C0-1CD4B8B9D64F}" type="datetimeFigureOut">
              <a:rPr lang="it-IT" smtClean="0"/>
              <a:t>15/10/2026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B6DA42A-60FE-57DA-206F-6CF527BDE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CF9A290-C1FB-9BE8-18B0-99D066E58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C3F68-852F-4B1F-B324-3D56E4134CE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77447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8829FA14-21DC-85BE-B8AA-C556558E6F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DA07299D-38D3-130B-8E56-2DF9B02075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9C2CBB3-0020-D793-77E9-4C5064B0B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330D8-B0F1-4AD0-B4C0-1CD4B8B9D64F}" type="datetimeFigureOut">
              <a:rPr lang="it-IT" smtClean="0"/>
              <a:t>15/10/2026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F28512C-24C0-324E-C200-521365CEF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E2ED839-8E06-55B3-013F-53DEEDE75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C3F68-852F-4B1F-B324-3D56E4134CE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64302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7EED0D41-0A1F-F720-340A-2BB8609E25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815D4AF-EB18-082B-DE3F-F014115D95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0112873-C98C-0141-09AD-8793684D03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4330D8-B0F1-4AD0-B4C0-1CD4B8B9D64F}" type="datetimeFigureOut">
              <a:rPr lang="it-IT" smtClean="0"/>
              <a:t>15/10/2026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1FE7126-0543-5CAE-1F82-8C2D31B580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11AD64B-EBF6-5FC3-6E76-2DB8C6DB45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DC3F68-852F-4B1F-B324-3D56E4134CE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28062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56729D63-BF35-4347-2B1F-301EF2C5C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>
                <a:solidFill>
                  <a:srgbClr val="FF0000"/>
                </a:solidFill>
              </a:rPr>
              <a:t>Punto </a:t>
            </a:r>
            <a:r>
              <a:rPr lang="it-IT" b="1" smtClean="0">
                <a:solidFill>
                  <a:srgbClr val="FF0000"/>
                </a:solidFill>
              </a:rPr>
              <a:t>7. </a:t>
            </a:r>
            <a:r>
              <a:rPr lang="it-IT" b="1" dirty="0">
                <a:solidFill>
                  <a:srgbClr val="FF0000"/>
                </a:solidFill>
              </a:rPr>
              <a:t>Attività per studenti non avvalentisi dell’IRC</a:t>
            </a: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0AEDD501-6579-EF33-AD16-DB36CD5E19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it-IT" dirty="0"/>
          </a:p>
          <a:p>
            <a:pPr marL="0" indent="0">
              <a:buNone/>
            </a:pPr>
            <a:r>
              <a:rPr lang="it-IT" dirty="0"/>
              <a:t>A) ATTIVITÀ DIDATTICHE E FORMATIVE			</a:t>
            </a:r>
          </a:p>
          <a:p>
            <a:pPr marL="0" indent="0">
              <a:buNone/>
            </a:pPr>
            <a:r>
              <a:rPr lang="it-IT" dirty="0"/>
              <a:t> </a:t>
            </a:r>
          </a:p>
          <a:p>
            <a:pPr marL="0" indent="0">
              <a:buNone/>
            </a:pPr>
            <a:r>
              <a:rPr lang="it-IT" dirty="0"/>
              <a:t>B) LIBERA ATTIVITÀ DI STUDIO E/O DI RICERCA INDIVIDUALI SENZA ASSISTENZA DI PERSONALE DOCENTE 								</a:t>
            </a:r>
          </a:p>
          <a:p>
            <a:pPr marL="0" indent="0">
              <a:buNone/>
            </a:pPr>
            <a:r>
              <a:rPr lang="it-IT" dirty="0"/>
              <a:t>C) NON FREQUENZA DELLA SCUOLA NELLE ORE DI INSEGNAMENTO DELLA RELIGIONE CATTOLICA						</a:t>
            </a:r>
          </a:p>
        </p:txBody>
      </p:sp>
    </p:spTree>
    <p:extLst>
      <p:ext uri="{BB962C8B-B14F-4D97-AF65-F5344CB8AC3E}">
        <p14:creationId xmlns:p14="http://schemas.microsoft.com/office/powerpoint/2010/main" val="3663295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E470821-0EED-FFDF-A544-9E3885BB5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>
                <a:solidFill>
                  <a:srgbClr val="FF0000"/>
                </a:solidFill>
              </a:rPr>
              <a:t>Punto </a:t>
            </a:r>
            <a:r>
              <a:rPr lang="it-IT" b="1" dirty="0" smtClean="0">
                <a:solidFill>
                  <a:srgbClr val="FF0000"/>
                </a:solidFill>
              </a:rPr>
              <a:t>10. </a:t>
            </a:r>
            <a:r>
              <a:rPr lang="it-IT" b="1" dirty="0">
                <a:solidFill>
                  <a:srgbClr val="FF0000"/>
                </a:solidFill>
              </a:rPr>
              <a:t>PIANO DI FORMAZIONE DOCENTI</a:t>
            </a:r>
            <a:br>
              <a:rPr lang="it-IT" b="1" dirty="0">
                <a:solidFill>
                  <a:srgbClr val="FF0000"/>
                </a:solidFill>
              </a:rPr>
            </a:br>
            <a:r>
              <a:rPr lang="it-IT" b="1" dirty="0">
                <a:solidFill>
                  <a:srgbClr val="FF0000"/>
                </a:solidFill>
              </a:rPr>
              <a:t>A.S. 2026-2027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ABE24A9-6DCD-81FA-8835-246B3CC136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 </a:t>
            </a:r>
            <a:endParaRPr lang="it-IT" dirty="0"/>
          </a:p>
          <a:p>
            <a:r>
              <a:rPr lang="en-US" dirty="0" err="1"/>
              <a:t>Formazione</a:t>
            </a:r>
            <a:r>
              <a:rPr lang="en-US" dirty="0"/>
              <a:t> </a:t>
            </a:r>
            <a:r>
              <a:rPr lang="en-US" dirty="0" err="1"/>
              <a:t>sulle</a:t>
            </a:r>
            <a:r>
              <a:rPr lang="en-US" dirty="0"/>
              <a:t> figure di </a:t>
            </a:r>
            <a:r>
              <a:rPr lang="en-US" dirty="0" err="1"/>
              <a:t>sistema</a:t>
            </a:r>
            <a:r>
              <a:rPr lang="en-US" dirty="0"/>
              <a:t> (INDIRE) (30 ore a </a:t>
            </a:r>
            <a:r>
              <a:rPr lang="en-US" dirty="0" err="1"/>
              <a:t>distanza</a:t>
            </a:r>
            <a:r>
              <a:rPr lang="en-US" dirty="0"/>
              <a:t>)</a:t>
            </a:r>
            <a:endParaRPr lang="it-IT" dirty="0"/>
          </a:p>
          <a:p>
            <a:r>
              <a:rPr lang="en-US" dirty="0" err="1"/>
              <a:t>Formazione</a:t>
            </a:r>
            <a:r>
              <a:rPr lang="en-US" dirty="0"/>
              <a:t> </a:t>
            </a:r>
            <a:r>
              <a:rPr lang="en-US" dirty="0" err="1"/>
              <a:t>sulla</a:t>
            </a:r>
            <a:r>
              <a:rPr lang="en-US" dirty="0"/>
              <a:t> </a:t>
            </a:r>
            <a:r>
              <a:rPr lang="en-US" dirty="0" err="1"/>
              <a:t>sicurezza</a:t>
            </a:r>
            <a:endParaRPr lang="it-IT" dirty="0"/>
          </a:p>
          <a:p>
            <a:r>
              <a:rPr lang="en-US" dirty="0" err="1"/>
              <a:t>Formazione</a:t>
            </a:r>
            <a:r>
              <a:rPr lang="en-US" dirty="0"/>
              <a:t> </a:t>
            </a:r>
            <a:r>
              <a:rPr lang="en-US" dirty="0" err="1"/>
              <a:t>sull’uso</a:t>
            </a:r>
            <a:r>
              <a:rPr lang="en-US" dirty="0"/>
              <a:t> </a:t>
            </a:r>
            <a:r>
              <a:rPr lang="en-US" dirty="0" err="1"/>
              <a:t>dell’IA</a:t>
            </a:r>
            <a:r>
              <a:rPr lang="en-US" dirty="0"/>
              <a:t> </a:t>
            </a:r>
            <a:r>
              <a:rPr lang="en-US" dirty="0" err="1"/>
              <a:t>nella</a:t>
            </a:r>
            <a:r>
              <a:rPr lang="en-US" dirty="0"/>
              <a:t> </a:t>
            </a:r>
            <a:r>
              <a:rPr lang="en-US" dirty="0" err="1"/>
              <a:t>didattica</a:t>
            </a:r>
            <a:r>
              <a:rPr lang="en-US" dirty="0"/>
              <a:t> e </a:t>
            </a:r>
            <a:r>
              <a:rPr lang="en-US" dirty="0" err="1"/>
              <a:t>nell’organizzazione</a:t>
            </a:r>
            <a:endParaRPr lang="en-US" dirty="0"/>
          </a:p>
          <a:p>
            <a:r>
              <a:rPr lang="it-IT" dirty="0"/>
              <a:t>Il teatro come esperienza educativa</a:t>
            </a: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it-IT" dirty="0"/>
              <a:t>Eventuali altre proposte da deliberare nel collegio di dicembre (anche attività di ricerca-azione)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9071325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22</Words>
  <Application>Microsoft Office PowerPoint</Application>
  <PresentationFormat>Widescreen</PresentationFormat>
  <Paragraphs>15</Paragraphs>
  <Slides>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di Office</vt:lpstr>
      <vt:lpstr>Punto 7. Attività per studenti non avvalentisi dell’IRC</vt:lpstr>
      <vt:lpstr>Punto 10. PIANO DI FORMAZIONE DOCENTI A.S. 2026-2027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COMUNICAZIONI SCUOLA FAMIGLIA A.S. 2026-2027</dc:title>
  <dc:creator>LINDA L'AMANTE</dc:creator>
  <cp:lastModifiedBy>utente</cp:lastModifiedBy>
  <cp:revision>11</cp:revision>
  <dcterms:created xsi:type="dcterms:W3CDTF">2026-09-08T20:50:47Z</dcterms:created>
  <dcterms:modified xsi:type="dcterms:W3CDTF">2026-10-15T07:29:54Z</dcterms:modified>
</cp:coreProperties>
</file>